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Pettis" userId="eef96246-d385-4230-ab0c-9be287ad4951" providerId="ADAL" clId="{1FF8E30F-E051-4023-A79A-C8B06BBC4A3A}"/>
  </pc:docChgLst>
  <pc:docChgLst>
    <pc:chgData name="Jamie Pettis" userId="eef96246-d385-4230-ab0c-9be287ad4951" providerId="ADAL" clId="{D1E4AF40-2B7C-4506-9344-BFDD421A6BB8}"/>
    <pc:docChg chg="modSld">
      <pc:chgData name="Jamie Pettis" userId="eef96246-d385-4230-ab0c-9be287ad4951" providerId="ADAL" clId="{D1E4AF40-2B7C-4506-9344-BFDD421A6BB8}" dt="2022-08-03T15:25:26.324" v="83" actId="20577"/>
      <pc:docMkLst>
        <pc:docMk/>
      </pc:docMkLst>
      <pc:sldChg chg="modSp">
        <pc:chgData name="Jamie Pettis" userId="eef96246-d385-4230-ab0c-9be287ad4951" providerId="ADAL" clId="{D1E4AF40-2B7C-4506-9344-BFDD421A6BB8}" dt="2022-08-03T15:25:26.324" v="83" actId="20577"/>
        <pc:sldMkLst>
          <pc:docMk/>
          <pc:sldMk cId="2137003320" sldId="256"/>
        </pc:sldMkLst>
        <pc:spChg chg="mod">
          <ac:chgData name="Jamie Pettis" userId="eef96246-d385-4230-ab0c-9be287ad4951" providerId="ADAL" clId="{D1E4AF40-2B7C-4506-9344-BFDD421A6BB8}" dt="2022-08-03T15:25:26.324" v="83" actId="20577"/>
          <ac:spMkLst>
            <pc:docMk/>
            <pc:sldMk cId="2137003320" sldId="256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45228" y="1593539"/>
            <a:ext cx="11372155" cy="5905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/>
                </a:solidFill>
              </a:rPr>
              <a:t>	</a:t>
            </a:r>
            <a:r>
              <a:rPr lang="en-US" sz="36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Ms. Pettis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/>
                </a:solidFill>
              </a:rPr>
              <a:t>	Math Teacher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/>
                </a:solidFill>
              </a:rPr>
              <a:t>	Room 105</a:t>
            </a:r>
            <a:r>
              <a:rPr lang="en-US" sz="2000" b="1" dirty="0">
                <a:solidFill>
                  <a:schemeClr val="accent2"/>
                </a:solidFill>
              </a:rPr>
              <a:t> 																				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Image result for KS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9" y="3427912"/>
            <a:ext cx="2812946" cy="1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6642" y="5545694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BS Math Ed 2015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Gifted Endorsement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9013" y="5545693"/>
            <a:ext cx="347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MA Math Ed 2019</a:t>
            </a:r>
          </a:p>
          <a:p>
            <a:pPr algn="ctr"/>
            <a:r>
              <a:rPr lang="en-US" dirty="0" err="1">
                <a:solidFill>
                  <a:schemeClr val="accent2"/>
                </a:solidFill>
              </a:rPr>
              <a:t>EdS</a:t>
            </a:r>
            <a:r>
              <a:rPr lang="en-US" dirty="0">
                <a:solidFill>
                  <a:schemeClr val="accent2"/>
                </a:solidFill>
              </a:rPr>
              <a:t> Curriculum &amp; Instruction 2021</a:t>
            </a:r>
          </a:p>
        </p:txBody>
      </p:sp>
      <p:pic>
        <p:nvPicPr>
          <p:cNvPr id="1026" name="Picture 2" descr="Image result for cartersville high schoo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82" y="3307001"/>
            <a:ext cx="2178587" cy="21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49167" y="5575744"/>
            <a:ext cx="312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 have been teaching since 2015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(All years at CHS)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54" y="6252127"/>
            <a:ext cx="11195129" cy="245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98" y="808100"/>
            <a:ext cx="1897128" cy="2365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1" y="632567"/>
            <a:ext cx="2622818" cy="25413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6642" y="2420681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accent2"/>
                </a:solidFill>
              </a:rPr>
              <a:t>(Main Hall)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5" name="Picture 2" descr="Piedmont College Transitions to Piedmont University - Piedmont University  Athletics">
            <a:extLst>
              <a:ext uri="{FF2B5EF4-FFF2-40B4-BE49-F238E27FC236}">
                <a16:creationId xmlns:a16="http://schemas.microsoft.com/office/drawing/2014/main" id="{146DB865-7A13-4DED-BC4C-C1C4D587A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7711" r="20892" b="15216"/>
          <a:stretch/>
        </p:blipFill>
        <p:spPr bwMode="auto">
          <a:xfrm>
            <a:off x="4332266" y="3427912"/>
            <a:ext cx="2994991" cy="19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0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39634" y="524539"/>
            <a:ext cx="10993438" cy="590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My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Family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048307"/>
            <a:ext cx="2761979" cy="2761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4" y="3823538"/>
            <a:ext cx="2796049" cy="2782476"/>
          </a:xfrm>
          <a:prstGeom prst="rect">
            <a:avLst/>
          </a:prstGeom>
        </p:spPr>
      </p:pic>
      <p:pic>
        <p:nvPicPr>
          <p:cNvPr id="2050" name="Picture 2" descr="https://scontent-atl3-1.xx.fbcdn.net/v/t1.0-9/101345797_2583550271745742_7907850436290281472_n.jpg?_nc_cat=111&amp;_nc_sid=a4a2d7&amp;_nc_ohc=zC2Ob-pR4s0AX9HLpTJ&amp;_nc_ht=scontent-atl3-1.xx&amp;oh=b9000987fae6af318c7e7c3727277acb&amp;oe=5F5410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06" y="726123"/>
            <a:ext cx="4530450" cy="25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78081" y="980352"/>
            <a:ext cx="302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My sisters and I at the Backpack Buddies 5K </a:t>
            </a:r>
          </a:p>
          <a:p>
            <a:r>
              <a:rPr lang="en-US" dirty="0">
                <a:solidFill>
                  <a:schemeClr val="accent2"/>
                </a:solidFill>
              </a:rPr>
              <a:t>2019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3045" y="6034368"/>
            <a:ext cx="302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My dad and I at </a:t>
            </a:r>
          </a:p>
          <a:p>
            <a:r>
              <a:rPr lang="en-US" dirty="0">
                <a:solidFill>
                  <a:schemeClr val="accent2"/>
                </a:solidFill>
              </a:rPr>
              <a:t>Wrigley Field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5094" y="3316292"/>
            <a:ext cx="463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My stepdad, mom, sisters, and I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2020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85094" y="4482188"/>
            <a:ext cx="4880287" cy="2031325"/>
            <a:chOff x="7172553" y="4246909"/>
            <a:chExt cx="4880287" cy="2031325"/>
          </a:xfrm>
        </p:grpSpPr>
        <p:sp>
          <p:nvSpPr>
            <p:cNvPr id="4" name="Rectangle 3"/>
            <p:cNvSpPr/>
            <p:nvPr/>
          </p:nvSpPr>
          <p:spPr>
            <a:xfrm>
              <a:off x="7172553" y="5908902"/>
              <a:ext cx="46389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CAN YOU GUESS WHO MY TWIN IS??? 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72553" y="4246909"/>
              <a:ext cx="488028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Dad – Dairy Manager for Kroger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Mom – Administrative Assistant for Kroger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Stepdad – Truck Driver for Southeastern Freight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Twin (Ashley) – Middle School Math Teacher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Little Sister (Amanda) – Dental Assistant</a:t>
              </a:r>
            </a:p>
            <a:p>
              <a:pPr algn="r"/>
              <a:endParaRPr lang="en-US" dirty="0">
                <a:solidFill>
                  <a:schemeClr val="accent2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CAN YOU GUESS WHO MY TWIN IS??? </a:t>
              </a:r>
              <a:r>
                <a:rPr lang="en-US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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439569" y="3962623"/>
            <a:ext cx="417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………………………………………….…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May be an image of 6 people, including Jamie Pettis, Michele Erfurt Bledsoe, Ashley Pettis and Amanda Pettis, people sitting and outdoors">
            <a:extLst>
              <a:ext uri="{FF2B5EF4-FFF2-40B4-BE49-F238E27FC236}">
                <a16:creationId xmlns:a16="http://schemas.microsoft.com/office/drawing/2014/main" id="{3AF285E1-C8D4-40D2-877A-0D8264294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5273" r="19573" b="14283"/>
          <a:stretch/>
        </p:blipFill>
        <p:spPr bwMode="auto">
          <a:xfrm>
            <a:off x="3138462" y="2294767"/>
            <a:ext cx="4006915" cy="2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8B64F4-0529-40AC-B3D7-B4179B507388}"/>
              </a:ext>
            </a:extLst>
          </p:cNvPr>
          <p:cNvSpPr txBox="1"/>
          <p:nvPr/>
        </p:nvSpPr>
        <p:spPr>
          <a:xfrm>
            <a:off x="3630441" y="4815089"/>
            <a:ext cx="30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Nantahala River Rafting 2021</a:t>
            </a:r>
          </a:p>
        </p:txBody>
      </p:sp>
    </p:spTree>
    <p:extLst>
      <p:ext uri="{BB962C8B-B14F-4D97-AF65-F5344CB8AC3E}">
        <p14:creationId xmlns:p14="http://schemas.microsoft.com/office/powerpoint/2010/main" val="166486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53862" y="596896"/>
            <a:ext cx="11770800" cy="590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My Doggie: Charlie</a:t>
            </a:r>
          </a:p>
        </p:txBody>
      </p:sp>
      <p:pic>
        <p:nvPicPr>
          <p:cNvPr id="3074" name="Picture 2" descr="Image may contain: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2" y="1221158"/>
            <a:ext cx="2856865" cy="28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atl3-1.xx.fbcdn.net/v/t1.0-9/91979833_2455577811209656_180684343520264192_n.jpg?_nc_cat=105&amp;_nc_sid=730e14&amp;_nc_ohc=L4xvJSfoUYkAX94G4Lf&amp;_nc_ht=scontent-atl3-1.xx&amp;oh=0165bd4c2c34cd3858a8f87805b77d13&amp;oe=5F5324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27" y="1207506"/>
            <a:ext cx="2339431" cy="29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may contain: 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58" y="1227564"/>
            <a:ext cx="2884171" cy="28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-atl3-1.xx.fbcdn.net/v/t1.0-9/109542288_2702844186483016_3083340374723412597_o.jpg?_nc_cat=109&amp;_nc_sid=730e14&amp;_nc_ohc=_plY3C6h_GkAX8R-Ewl&amp;_nc_ht=scontent-atl3-1.xx&amp;oh=a7bfc9bfa94fcfa95fc3f3f346046a6a&amp;oe=5F5170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01" y="4080570"/>
            <a:ext cx="3857326" cy="277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29179" y="4590848"/>
            <a:ext cx="4210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Yes, I am that crazy dog mom who goes all out for Charlie’s “Gotcha Day!”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(He hated it by the way!)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Charlie is two years old, and he is struggling with me going back to work 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82" name="Picture 10" descr="Image may contain: dog and outdo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28" y="1253519"/>
            <a:ext cx="2878273" cy="28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39634" y="564295"/>
            <a:ext cx="10993438" cy="590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Hobbies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4" y="1062082"/>
            <a:ext cx="2377440" cy="237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3387270"/>
            <a:ext cx="2373630" cy="2373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062081"/>
            <a:ext cx="2325189" cy="2325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39" y="810594"/>
            <a:ext cx="2513784" cy="2513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64" y="3439522"/>
            <a:ext cx="2325190" cy="2336532"/>
          </a:xfrm>
          <a:prstGeom prst="rect">
            <a:avLst/>
          </a:prstGeom>
        </p:spPr>
      </p:pic>
      <p:pic>
        <p:nvPicPr>
          <p:cNvPr id="4098" name="Picture 2" descr="Image may contain: 5 people, including Harriett Settle Baker and Jamie Pettis, people smiling, people standing and indo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23" y="797530"/>
            <a:ext cx="2539911" cy="25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1338" y="5828306"/>
            <a:ext cx="421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Hiking is my favorite activity, especially with my hiking buddies Mrs. Collier and Mrs. Chapman!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2774" y="3387270"/>
            <a:ext cx="421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 wake up every morning at </a:t>
            </a:r>
            <a:r>
              <a:rPr lang="en-US" b="1" dirty="0">
                <a:solidFill>
                  <a:schemeClr val="accent2"/>
                </a:solidFill>
              </a:rPr>
              <a:t>4:30 AM </a:t>
            </a:r>
            <a:r>
              <a:rPr lang="en-US" dirty="0">
                <a:solidFill>
                  <a:schemeClr val="accent2"/>
                </a:solidFill>
              </a:rPr>
              <a:t>to workout with these crazies! 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May be an image of 7 people, including Michele Erfurt Bledsoe, Jamie Pettis and Brigette Thacker Neale, people standing and indoor">
            <a:extLst>
              <a:ext uri="{FF2B5EF4-FFF2-40B4-BE49-F238E27FC236}">
                <a16:creationId xmlns:a16="http://schemas.microsoft.com/office/drawing/2014/main" id="{D16B9983-600E-401B-B60F-895AE484D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5" b="6875"/>
          <a:stretch/>
        </p:blipFill>
        <p:spPr bwMode="auto">
          <a:xfrm>
            <a:off x="7439963" y="4028608"/>
            <a:ext cx="3575919" cy="27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298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8662d509-989d-4a84-90f4-8873a4c9b12f">
      <UserInfo>
        <DisplayName/>
        <AccountId xsi:nil="true"/>
        <AccountType/>
      </UserInfo>
    </Teachers>
    <Students xmlns="8662d509-989d-4a84-90f4-8873a4c9b12f">
      <UserInfo>
        <DisplayName/>
        <AccountId xsi:nil="true"/>
        <AccountType/>
      </UserInfo>
    </Students>
    <Student_Groups xmlns="8662d509-989d-4a84-90f4-8873a4c9b12f">
      <UserInfo>
        <DisplayName/>
        <AccountId xsi:nil="true"/>
        <AccountType/>
      </UserInfo>
    </Student_Groups>
    <Templates xmlns="8662d509-989d-4a84-90f4-8873a4c9b12f" xsi:nil="true"/>
    <Self_Registration_Enabled xmlns="8662d509-989d-4a84-90f4-8873a4c9b12f" xsi:nil="true"/>
    <Has_Teacher_Only_SectionGroup xmlns="8662d509-989d-4a84-90f4-8873a4c9b12f" xsi:nil="true"/>
    <Is_Collaboration_Space_Locked xmlns="8662d509-989d-4a84-90f4-8873a4c9b12f" xsi:nil="true"/>
    <FolderType xmlns="8662d509-989d-4a84-90f4-8873a4c9b12f" xsi:nil="true"/>
    <Owner xmlns="8662d509-989d-4a84-90f4-8873a4c9b12f">
      <UserInfo>
        <DisplayName/>
        <AccountId xsi:nil="true"/>
        <AccountType/>
      </UserInfo>
    </Owner>
    <Invited_Teachers xmlns="8662d509-989d-4a84-90f4-8873a4c9b12f" xsi:nil="true"/>
    <NotebookType xmlns="8662d509-989d-4a84-90f4-8873a4c9b12f" xsi:nil="true"/>
    <DefaultSectionNames xmlns="8662d509-989d-4a84-90f4-8873a4c9b12f" xsi:nil="true"/>
    <AppVersion xmlns="8662d509-989d-4a84-90f4-8873a4c9b12f" xsi:nil="true"/>
    <CultureName xmlns="8662d509-989d-4a84-90f4-8873a4c9b12f" xsi:nil="true"/>
    <Invited_Students xmlns="8662d509-989d-4a84-90f4-8873a4c9b12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22634FD244848A61988B051BEA037" ma:contentTypeVersion="27" ma:contentTypeDescription="Create a new document." ma:contentTypeScope="" ma:versionID="e7bca11d5c52086c3592eb7cfa56680b">
  <xsd:schema xmlns:xsd="http://www.w3.org/2001/XMLSchema" xmlns:xs="http://www.w3.org/2001/XMLSchema" xmlns:p="http://schemas.microsoft.com/office/2006/metadata/properties" xmlns:ns3="4c7c93e2-72c0-4f62-80d8-e1322eeb1db4" xmlns:ns4="8662d509-989d-4a84-90f4-8873a4c9b12f" targetNamespace="http://schemas.microsoft.com/office/2006/metadata/properties" ma:root="true" ma:fieldsID="ca915cc82d6d6175442bf76b040d9fa5" ns3:_="" ns4:_="">
    <xsd:import namespace="4c7c93e2-72c0-4f62-80d8-e1322eeb1db4"/>
    <xsd:import namespace="8662d509-989d-4a84-90f4-8873a4c9b12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c93e2-72c0-4f62-80d8-e1322eeb1d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2d509-989d-4a84-90f4-8873a4c9b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EB4071-6B51-4A28-BA36-5F653722A0F8}">
  <ds:schemaRefs>
    <ds:schemaRef ds:uri="http://purl.org/dc/terms/"/>
    <ds:schemaRef ds:uri="8662d509-989d-4a84-90f4-8873a4c9b12f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c7c93e2-72c0-4f62-80d8-e1322eeb1db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EA1098-D431-4804-A2F3-6835F6F91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c93e2-72c0-4f62-80d8-e1322eeb1db4"/>
    <ds:schemaRef ds:uri="8662d509-989d-4a84-90f4-8873a4c9b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E1F72C-A3B5-4DDF-B521-531B2473FF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562</TotalTime>
  <Words>198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Gill Sans MT</vt:lpstr>
      <vt:lpstr>Segoe Script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Pettis</dc:creator>
  <cp:lastModifiedBy>Jamie Pettis</cp:lastModifiedBy>
  <cp:revision>20</cp:revision>
  <dcterms:created xsi:type="dcterms:W3CDTF">2020-01-07T16:11:37Z</dcterms:created>
  <dcterms:modified xsi:type="dcterms:W3CDTF">2022-08-03T15:25:46Z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0x0101008BD22634FD244848A61988B051BEA037</vt:lpwstr>
  </property>
</Properties>
</file>